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3" r:id="rId7"/>
    <p:sldId id="262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80"/>
    <a:srgbClr val="FFFFCC"/>
    <a:srgbClr val="33CCCC"/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17" autoAdjust="0"/>
    <p:restoredTop sz="94558" autoAdjust="0"/>
  </p:normalViewPr>
  <p:slideViewPr>
    <p:cSldViewPr>
      <p:cViewPr varScale="1">
        <p:scale>
          <a:sx n="101" d="100"/>
          <a:sy n="101" d="100"/>
        </p:scale>
        <p:origin x="-27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EB7C6B-4CB4-4AC6-A465-386B7A1E0FB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8489581-0889-4B63-AA2F-D3EB6F0E15D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A481F6-0CD4-4E96-B17F-A6061FDF09C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B6EBF251-B47F-4814-AE9E-FAE271AD0B0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C0784D1-CD8B-4A69-B3F0-A94EC8111B7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367BC2F-D088-42BE-9D4C-D0541E9F59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FF52D3-D457-40DE-939D-0AE71B84368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D26B671-09F2-4686-94CF-C91BD65A475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B38974-00E4-4F9F-B05E-34E9CBAEDCD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437C2C-80B8-4DCB-B74B-A54154E147F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E2DCDD7-C006-441B-973A-C61598CD129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58E8BF3-87DE-468C-AFBB-91F977CFA99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596A283-E72D-48E5-B5E9-16CF17C9D28A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685800"/>
            <a:ext cx="7772400" cy="1470025"/>
          </a:xfrm>
        </p:spPr>
        <p:txBody>
          <a:bodyPr/>
          <a:lstStyle/>
          <a:p>
            <a:r>
              <a:rPr lang="en-US"/>
              <a:t>ABC Computer Education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2438400"/>
            <a:ext cx="6400800" cy="1752600"/>
          </a:xfrm>
        </p:spPr>
        <p:txBody>
          <a:bodyPr/>
          <a:lstStyle/>
          <a:p>
            <a:r>
              <a:rPr lang="en-US"/>
              <a:t>Fall and Winter Courses</a:t>
            </a:r>
          </a:p>
        </p:txBody>
      </p:sp>
      <p:sp>
        <p:nvSpPr>
          <p:cNvPr id="2054" name="AutoShape 6"/>
          <p:cNvSpPr>
            <a:spLocks noChangeArrowheads="1"/>
          </p:cNvSpPr>
          <p:nvPr/>
        </p:nvSpPr>
        <p:spPr bwMode="auto">
          <a:xfrm>
            <a:off x="5486400" y="3354388"/>
            <a:ext cx="3124200" cy="2970212"/>
          </a:xfrm>
          <a:prstGeom prst="star5">
            <a:avLst/>
          </a:prstGeom>
          <a:solidFill>
            <a:srgbClr val="FF0000"/>
          </a:solidFill>
          <a:ln w="9525">
            <a:noFill/>
            <a:miter lim="800000"/>
            <a:headEnd/>
            <a:tailEnd/>
          </a:ln>
          <a:effectLst>
            <a:outerShdw dist="107763" dir="81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/>
            <a:r>
              <a:rPr lang="en-US" sz="2000" b="1">
                <a:solidFill>
                  <a:schemeClr val="bg1"/>
                </a:solidFill>
              </a:rPr>
              <a:t>Tops in</a:t>
            </a:r>
          </a:p>
          <a:p>
            <a:pPr algn="ctr"/>
            <a:r>
              <a:rPr lang="en-US" sz="2000" b="1">
                <a:solidFill>
                  <a:schemeClr val="bg1"/>
                </a:solidFill>
              </a:rPr>
              <a:t>Training!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Courses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en-US"/>
              <a:t>Microsoft Office PowerPoint</a:t>
            </a:r>
          </a:p>
          <a:p>
            <a:pPr>
              <a:lnSpc>
                <a:spcPct val="150000"/>
              </a:lnSpc>
            </a:pPr>
            <a:r>
              <a:rPr lang="en-US"/>
              <a:t>Word Processing for Legal Secretaries</a:t>
            </a:r>
          </a:p>
          <a:p>
            <a:pPr>
              <a:lnSpc>
                <a:spcPct val="150000"/>
              </a:lnSpc>
            </a:pPr>
            <a:r>
              <a:rPr lang="en-US"/>
              <a:t>Introduction to Database Programming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Microsoft Office PowerPoint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125000"/>
              </a:lnSpc>
            </a:pPr>
            <a:r>
              <a:rPr lang="en-US"/>
              <a:t>Create a new presentation</a:t>
            </a:r>
          </a:p>
          <a:p>
            <a:pPr>
              <a:lnSpc>
                <a:spcPct val="125000"/>
              </a:lnSpc>
            </a:pPr>
            <a:r>
              <a:rPr lang="en-US"/>
              <a:t>Add tables, charts and clip art to slides</a:t>
            </a:r>
          </a:p>
          <a:p>
            <a:pPr>
              <a:lnSpc>
                <a:spcPct val="125000"/>
              </a:lnSpc>
            </a:pPr>
            <a:r>
              <a:rPr lang="en-US"/>
              <a:t>Apply a design template to a presentation</a:t>
            </a:r>
          </a:p>
          <a:p>
            <a:pPr>
              <a:lnSpc>
                <a:spcPct val="125000"/>
              </a:lnSpc>
            </a:pPr>
            <a:r>
              <a:rPr lang="en-US"/>
              <a:t>Produce a slide show</a:t>
            </a:r>
          </a:p>
        </p:txBody>
      </p:sp>
      <p:sp>
        <p:nvSpPr>
          <p:cNvPr id="7174" name="AutoShape 6"/>
          <p:cNvSpPr>
            <a:spLocks noChangeArrowheads="1"/>
          </p:cNvSpPr>
          <p:nvPr/>
        </p:nvSpPr>
        <p:spPr bwMode="auto">
          <a:xfrm>
            <a:off x="4191000" y="4648200"/>
            <a:ext cx="4267200" cy="1600200"/>
          </a:xfrm>
          <a:prstGeom prst="star16">
            <a:avLst>
              <a:gd name="adj" fmla="val 37500"/>
            </a:avLst>
          </a:prstGeom>
          <a:solidFill>
            <a:srgbClr val="33CCCC"/>
          </a:solidFill>
          <a:ln w="9525">
            <a:noFill/>
            <a:miter lim="800000"/>
            <a:headEnd/>
            <a:tailEnd/>
          </a:ln>
          <a:effectLst>
            <a:outerShdw dist="107763" dir="81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Learn PowerPoint!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Includes a Delicious Lunch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125000"/>
              </a:lnSpc>
            </a:pPr>
            <a:r>
              <a:rPr lang="en-US"/>
              <a:t>Gourmet sandwiches</a:t>
            </a:r>
          </a:p>
          <a:p>
            <a:pPr lvl="1">
              <a:lnSpc>
                <a:spcPct val="125000"/>
              </a:lnSpc>
            </a:pPr>
            <a:r>
              <a:rPr lang="en-US"/>
              <a:t>Roast chicken</a:t>
            </a:r>
          </a:p>
          <a:p>
            <a:pPr lvl="1">
              <a:lnSpc>
                <a:spcPct val="125000"/>
              </a:lnSpc>
            </a:pPr>
            <a:r>
              <a:rPr lang="en-US"/>
              <a:t>Barbecued beef</a:t>
            </a:r>
          </a:p>
          <a:p>
            <a:pPr lvl="1">
              <a:lnSpc>
                <a:spcPct val="125000"/>
              </a:lnSpc>
            </a:pPr>
            <a:r>
              <a:rPr lang="en-US"/>
              <a:t>Pastrami on rye</a:t>
            </a:r>
          </a:p>
          <a:p>
            <a:pPr>
              <a:lnSpc>
                <a:spcPct val="125000"/>
              </a:lnSpc>
            </a:pPr>
            <a:r>
              <a:rPr lang="en-US"/>
              <a:t>Homemade pasta</a:t>
            </a:r>
          </a:p>
          <a:p>
            <a:pPr>
              <a:lnSpc>
                <a:spcPct val="125000"/>
              </a:lnSpc>
            </a:pPr>
            <a:r>
              <a:rPr lang="en-US"/>
              <a:t>Fresh salads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Course Attendees (4</a:t>
            </a:r>
            <a:r>
              <a:rPr lang="en-US" baseline="30000"/>
              <a:t>th</a:t>
            </a:r>
            <a:r>
              <a:rPr lang="en-US"/>
              <a:t> Qtr.)</a:t>
            </a:r>
          </a:p>
        </p:txBody>
      </p:sp>
      <p:graphicFrame>
        <p:nvGraphicFramePr>
          <p:cNvPr id="11312" name="Group 48"/>
          <p:cNvGraphicFramePr>
            <a:graphicFrameLocks noGrp="1"/>
          </p:cNvGraphicFramePr>
          <p:nvPr>
            <p:ph type="tbl" idx="1"/>
          </p:nvPr>
        </p:nvGraphicFramePr>
        <p:xfrm>
          <a:off x="914400" y="2438400"/>
          <a:ext cx="7315200" cy="3657601"/>
        </p:xfrm>
        <a:graphic>
          <a:graphicData uri="http://schemas.openxmlformats.org/drawingml/2006/table">
            <a:tbl>
              <a:tblPr/>
              <a:tblGrid>
                <a:gridCol w="1828800"/>
                <a:gridCol w="1828800"/>
                <a:gridCol w="1828800"/>
                <a:gridCol w="1828800"/>
              </a:tblGrid>
              <a:tr h="7318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cap="flat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October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November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December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</a:tr>
              <a:tr h="7302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New York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2048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2576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3040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  <a:tr h="7334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Chicago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1513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1769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2021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  <a:tr h="7302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Portland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936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1198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1357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  <a:tr h="7318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San Diego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1454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1727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1926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/>
              <a:t>Course Attendees (Word, Excel and Access Courses)</a:t>
            </a:r>
          </a:p>
        </p:txBody>
      </p:sp>
      <p:graphicFrame>
        <p:nvGraphicFramePr>
          <p:cNvPr id="17411" name="Object 3"/>
          <p:cNvGraphicFramePr>
            <a:graphicFrameLocks noChangeAspect="1"/>
          </p:cNvGraphicFramePr>
          <p:nvPr>
            <p:ph idx="1"/>
          </p:nvPr>
        </p:nvGraphicFramePr>
        <p:xfrm>
          <a:off x="762000" y="2076450"/>
          <a:ext cx="7440613" cy="4095750"/>
        </p:xfrm>
        <a:graphic>
          <a:graphicData uri="http://schemas.openxmlformats.org/presentationml/2006/ole">
            <p:oleObj spid="_x0000_s17411" name="Chart" r:id="rId3" imgW="8239125" imgH="4533900" progId="MSGraph.Chart.8">
              <p:embed followColorScheme="full"/>
            </p:oleObj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ABC Computer Education Co.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609600"/>
          </a:xfrm>
        </p:spPr>
        <p:txBody>
          <a:bodyPr/>
          <a:lstStyle/>
          <a:p>
            <a:pPr algn="ctr">
              <a:buFontTx/>
              <a:buNone/>
            </a:pPr>
            <a:r>
              <a:rPr lang="en-US" b="1"/>
              <a:t>Offering more than 100 courses</a:t>
            </a:r>
          </a:p>
        </p:txBody>
      </p:sp>
      <p:pic>
        <p:nvPicPr>
          <p:cNvPr id="15364" name="Picture 4" descr="j029298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060450" y="3581400"/>
            <a:ext cx="2368550" cy="2338388"/>
          </a:xfrm>
          <a:prstGeom prst="rect">
            <a:avLst/>
          </a:prstGeom>
          <a:noFill/>
        </p:spPr>
      </p:pic>
      <p:sp>
        <p:nvSpPr>
          <p:cNvPr id="15366" name="Text Box 6"/>
          <p:cNvSpPr txBox="1">
            <a:spLocks noChangeArrowheads="1"/>
          </p:cNvSpPr>
          <p:nvPr/>
        </p:nvSpPr>
        <p:spPr bwMode="auto">
          <a:xfrm>
            <a:off x="4495800" y="4038600"/>
            <a:ext cx="3810000" cy="1311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 i="1"/>
              <a:t>In the last 5 years, we have trained more than 500,000 individuals in our training centers across the country!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142</Words>
  <Application>Microsoft Office PowerPoint</Application>
  <PresentationFormat>On-screen Show (4:3)</PresentationFormat>
  <Paragraphs>45</Paragraphs>
  <Slides>7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Default Design</vt:lpstr>
      <vt:lpstr>Microsoft Graph Chart</vt:lpstr>
      <vt:lpstr>ABC Computer Education Co.</vt:lpstr>
      <vt:lpstr>New Courses</vt:lpstr>
      <vt:lpstr>Microsoft Office PowerPoint</vt:lpstr>
      <vt:lpstr>Includes a Delicious Lunch</vt:lpstr>
      <vt:lpstr>Course Attendees (4th Qtr.)</vt:lpstr>
      <vt:lpstr>Course Attendees (Word, Excel and Access Courses)</vt:lpstr>
      <vt:lpstr>ABC Computer Education Co.</vt:lpstr>
    </vt:vector>
  </TitlesOfParts>
  <Manager/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New Courses</dc:title>
  <dc:creator/>
  <cp:lastModifiedBy/>
  <cp:revision>33</cp:revision>
  <dcterms:created xsi:type="dcterms:W3CDTF">2004-01-07T17:39:09Z</dcterms:created>
  <dcterms:modified xsi:type="dcterms:W3CDTF">2007-11-06T01:24:10Z</dcterms:modified>
</cp:coreProperties>
</file>

<file path=docProps/thumbnail.jpeg>
</file>