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80"/>
    <a:srgbClr val="FFFFCC"/>
    <a:srgbClr val="33CCCC"/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17" autoAdjust="0"/>
    <p:restoredTop sz="94558" autoAdjust="0"/>
  </p:normalViewPr>
  <p:slideViewPr>
    <p:cSldViewPr>
      <p:cViewPr varScale="1">
        <p:scale>
          <a:sx n="101" d="100"/>
          <a:sy n="101" d="100"/>
        </p:scale>
        <p:origin x="-27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504168-F62C-482F-9F1B-E481BE11B25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CC7E87-FC7F-49C2-93AF-803C6670546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9327D8-9B71-47CB-90BF-483428B2C4F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35F4CBCB-6EE7-415F-936C-89F772A8115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0F241F-8C51-4218-8750-40F92130692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3C8418-8459-46A9-B042-DA7AF3BDC2F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B998B4-132A-4D92-9A5C-F0C2C75A47F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1523AA-B0FB-4FAF-94CF-A52005DC03B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D44C71-AD20-4109-8AF6-AD7DED8FBBA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1D4D07-6787-4207-AEBB-566CF845657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F40539F-05B2-4648-9856-9FBE46DCB50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7F3F184-B3A7-4054-9B54-83AEDFBF83E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C0EB746-F1F4-402A-8916-772FC929FD8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685800"/>
            <a:ext cx="7772400" cy="1470025"/>
          </a:xfrm>
        </p:spPr>
        <p:txBody>
          <a:bodyPr/>
          <a:lstStyle/>
          <a:p>
            <a:r>
              <a:rPr lang="en-US"/>
              <a:t>ABC Computer Education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2438400"/>
            <a:ext cx="6400800" cy="1752600"/>
          </a:xfrm>
        </p:spPr>
        <p:txBody>
          <a:bodyPr/>
          <a:lstStyle/>
          <a:p>
            <a:r>
              <a:rPr lang="en-US"/>
              <a:t>Fall and Winter Courses</a:t>
            </a:r>
          </a:p>
        </p:txBody>
      </p:sp>
      <p:sp>
        <p:nvSpPr>
          <p:cNvPr id="2054" name="AutoShape 6"/>
          <p:cNvSpPr>
            <a:spLocks noChangeArrowheads="1"/>
          </p:cNvSpPr>
          <p:nvPr/>
        </p:nvSpPr>
        <p:spPr bwMode="auto">
          <a:xfrm>
            <a:off x="5486400" y="3354388"/>
            <a:ext cx="3124200" cy="2970212"/>
          </a:xfrm>
          <a:prstGeom prst="star5">
            <a:avLst/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/>
            <a:r>
              <a:rPr lang="en-US" sz="2000" b="1">
                <a:solidFill>
                  <a:schemeClr val="bg1"/>
                </a:solidFill>
              </a:rPr>
              <a:t>Tops in</a:t>
            </a:r>
          </a:p>
          <a:p>
            <a:pPr algn="ctr"/>
            <a:r>
              <a:rPr lang="en-US" sz="2000" b="1">
                <a:solidFill>
                  <a:schemeClr val="bg1"/>
                </a:solidFill>
              </a:rPr>
              <a:t>Training!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Courses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/>
              <a:t>Microsoft Office PowerPoint</a:t>
            </a:r>
          </a:p>
          <a:p>
            <a:pPr>
              <a:lnSpc>
                <a:spcPct val="150000"/>
              </a:lnSpc>
            </a:pPr>
            <a:r>
              <a:rPr lang="en-US"/>
              <a:t>Word Processing for Legal Secretaries</a:t>
            </a:r>
          </a:p>
          <a:p>
            <a:pPr>
              <a:lnSpc>
                <a:spcPct val="150000"/>
              </a:lnSpc>
            </a:pPr>
            <a:r>
              <a:rPr lang="en-US"/>
              <a:t>Introduction to Database Programming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Microsoft Office PowerPoint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125000"/>
              </a:lnSpc>
            </a:pPr>
            <a:r>
              <a:rPr lang="en-US"/>
              <a:t>Create a new presentation</a:t>
            </a:r>
          </a:p>
          <a:p>
            <a:pPr>
              <a:lnSpc>
                <a:spcPct val="125000"/>
              </a:lnSpc>
            </a:pPr>
            <a:r>
              <a:rPr lang="en-US"/>
              <a:t>Add tables, charts and clip art to slides</a:t>
            </a:r>
          </a:p>
          <a:p>
            <a:pPr>
              <a:lnSpc>
                <a:spcPct val="125000"/>
              </a:lnSpc>
            </a:pPr>
            <a:r>
              <a:rPr lang="en-US"/>
              <a:t>Apply a design template to a presentation</a:t>
            </a:r>
          </a:p>
          <a:p>
            <a:pPr>
              <a:lnSpc>
                <a:spcPct val="125000"/>
              </a:lnSpc>
            </a:pPr>
            <a:r>
              <a:rPr lang="en-US"/>
              <a:t>Produce a slide show</a:t>
            </a:r>
          </a:p>
        </p:txBody>
      </p:sp>
      <p:sp>
        <p:nvSpPr>
          <p:cNvPr id="7174" name="AutoShape 6"/>
          <p:cNvSpPr>
            <a:spLocks noChangeArrowheads="1"/>
          </p:cNvSpPr>
          <p:nvPr/>
        </p:nvSpPr>
        <p:spPr bwMode="auto">
          <a:xfrm>
            <a:off x="4191000" y="4648200"/>
            <a:ext cx="4267200" cy="1600200"/>
          </a:xfrm>
          <a:prstGeom prst="star16">
            <a:avLst>
              <a:gd name="adj" fmla="val 37500"/>
            </a:avLst>
          </a:prstGeom>
          <a:solidFill>
            <a:srgbClr val="33CCCC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Learn PowerPoint!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Includes a Delicious Lunch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125000"/>
              </a:lnSpc>
            </a:pPr>
            <a:r>
              <a:rPr lang="en-US"/>
              <a:t>Gourmet sandwiches</a:t>
            </a:r>
          </a:p>
          <a:p>
            <a:pPr lvl="1">
              <a:lnSpc>
                <a:spcPct val="125000"/>
              </a:lnSpc>
            </a:pPr>
            <a:r>
              <a:rPr lang="en-US"/>
              <a:t>Roast chicken</a:t>
            </a:r>
          </a:p>
          <a:p>
            <a:pPr lvl="1">
              <a:lnSpc>
                <a:spcPct val="125000"/>
              </a:lnSpc>
            </a:pPr>
            <a:r>
              <a:rPr lang="en-US"/>
              <a:t>Barbecued beef</a:t>
            </a:r>
          </a:p>
          <a:p>
            <a:pPr lvl="1">
              <a:lnSpc>
                <a:spcPct val="125000"/>
              </a:lnSpc>
            </a:pPr>
            <a:r>
              <a:rPr lang="en-US"/>
              <a:t>Pastrami on rye</a:t>
            </a:r>
          </a:p>
          <a:p>
            <a:pPr>
              <a:lnSpc>
                <a:spcPct val="125000"/>
              </a:lnSpc>
            </a:pPr>
            <a:r>
              <a:rPr lang="en-US"/>
              <a:t>Homemade pasta</a:t>
            </a:r>
          </a:p>
          <a:p>
            <a:pPr>
              <a:lnSpc>
                <a:spcPct val="125000"/>
              </a:lnSpc>
            </a:pPr>
            <a:r>
              <a:rPr lang="en-US"/>
              <a:t>Fresh salads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Course Attendees (4</a:t>
            </a:r>
            <a:r>
              <a:rPr lang="en-US" baseline="30000"/>
              <a:t>th</a:t>
            </a:r>
            <a:r>
              <a:rPr lang="en-US"/>
              <a:t> Qtr.)</a:t>
            </a:r>
          </a:p>
        </p:txBody>
      </p:sp>
      <p:graphicFrame>
        <p:nvGraphicFramePr>
          <p:cNvPr id="11312" name="Group 48"/>
          <p:cNvGraphicFramePr>
            <a:graphicFrameLocks noGrp="1"/>
          </p:cNvGraphicFramePr>
          <p:nvPr>
            <p:ph type="tbl" idx="1"/>
          </p:nvPr>
        </p:nvGraphicFramePr>
        <p:xfrm>
          <a:off x="914400" y="2438400"/>
          <a:ext cx="7315200" cy="3657601"/>
        </p:xfrm>
        <a:graphic>
          <a:graphicData uri="http://schemas.openxmlformats.org/drawingml/2006/table">
            <a:tbl>
              <a:tblPr/>
              <a:tblGrid>
                <a:gridCol w="1828800"/>
                <a:gridCol w="1828800"/>
                <a:gridCol w="1828800"/>
                <a:gridCol w="1828800"/>
              </a:tblGrid>
              <a:tr h="7318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cap="flat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October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November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December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</a:tr>
              <a:tr h="7302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New York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2048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2576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3040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334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Chicago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1513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1769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2021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302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Portland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936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1198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1357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318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San Diego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808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1454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1727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1926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Course Attendees (Word, Excel and Access Courses)</a:t>
            </a:r>
          </a:p>
        </p:txBody>
      </p:sp>
      <p:graphicFrame>
        <p:nvGraphicFramePr>
          <p:cNvPr id="15363" name="Object 3"/>
          <p:cNvGraphicFramePr>
            <a:graphicFrameLocks noChangeAspect="1"/>
          </p:cNvGraphicFramePr>
          <p:nvPr>
            <p:ph idx="1"/>
          </p:nvPr>
        </p:nvGraphicFramePr>
        <p:xfrm>
          <a:off x="762000" y="2076450"/>
          <a:ext cx="7440613" cy="4095750"/>
        </p:xfrm>
        <a:graphic>
          <a:graphicData uri="http://schemas.openxmlformats.org/presentationml/2006/ole">
            <p:oleObj spid="_x0000_s15363" name="Chart" r:id="rId3" imgW="8239125" imgH="4533900" progId="MSGraph.Chart.8">
              <p:embed followColorScheme="full"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111</Words>
  <Application>Microsoft Office PowerPoint</Application>
  <PresentationFormat>On-screen Show (4:3)</PresentationFormat>
  <Paragraphs>42</Paragraphs>
  <Slides>6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Default Design</vt:lpstr>
      <vt:lpstr>Microsoft Graph Chart</vt:lpstr>
      <vt:lpstr>ABC Computer Education Co.</vt:lpstr>
      <vt:lpstr>New Courses</vt:lpstr>
      <vt:lpstr>Microsoft Office PowerPoint</vt:lpstr>
      <vt:lpstr>Includes a Delicious Lunch</vt:lpstr>
      <vt:lpstr>Course Attendees (4th Qtr.)</vt:lpstr>
      <vt:lpstr>Course Attendees (Word, Excel and Access Courses)</vt:lpstr>
    </vt:vector>
  </TitlesOfParts>
  <Manager/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New Courses</dc:title>
  <dc:creator/>
  <cp:lastModifiedBy/>
  <cp:revision>27</cp:revision>
  <dcterms:created xsi:type="dcterms:W3CDTF">2004-01-07T17:39:09Z</dcterms:created>
  <dcterms:modified xsi:type="dcterms:W3CDTF">2007-11-06T01:25:02Z</dcterms:modified>
</cp:coreProperties>
</file>

<file path=docProps/thumbnail.jpeg>
</file>