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2" d="100"/>
          <a:sy n="42" d="100"/>
        </p:scale>
        <p:origin x="-11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1676400"/>
            <a:ext cx="9009063" cy="1052513"/>
            <a:chOff x="0" y="1536"/>
            <a:chExt cx="5675" cy="663"/>
          </a:xfrm>
        </p:grpSpPr>
        <p:grpSp>
          <p:nvGrpSpPr>
            <p:cNvPr id="512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512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512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512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512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914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13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0A3E5DAD-8FA5-4D60-A0E4-012976E4A3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ADEAF3-FE40-443D-8F75-1418DF9D025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27ED38B-2D14-4BD5-9A29-47D65D4E53D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BE62AE-DA92-4770-B2BE-7F403622C37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62208D-BE99-46C1-A1A9-A04496CD08D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198CAF-825A-44C9-B0BF-E70EACBD0A9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1FB9CC-6E2E-4863-B591-50B9BF9816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43CF8AC-ADE5-44A5-9D21-C5F374543C6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DBEE8EE-2731-4901-AB2A-8BFC54BA351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091792-F4A5-4256-B548-2D057C7927E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062AF4-8CBF-4889-B93B-B877C67BE34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94F818A9-B048-4EBE-A079-9747E4FF608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ABC Computer Education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Annual Report</a:t>
            </a:r>
          </a:p>
        </p:txBody>
      </p:sp>
      <p:sp>
        <p:nvSpPr>
          <p:cNvPr id="2052" name="AutoShape 4"/>
          <p:cNvSpPr>
            <a:spLocks noChangeArrowheads="1"/>
          </p:cNvSpPr>
          <p:nvPr/>
        </p:nvSpPr>
        <p:spPr bwMode="auto">
          <a:xfrm>
            <a:off x="5486400" y="3354388"/>
            <a:ext cx="3124200" cy="2970212"/>
          </a:xfrm>
          <a:prstGeom prst="star5">
            <a:avLst/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Tops in</a:t>
            </a:r>
          </a:p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Training!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Highlights of the Year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2133600"/>
            <a:ext cx="7772400" cy="4114800"/>
          </a:xfrm>
        </p:spPr>
        <p:txBody>
          <a:bodyPr/>
          <a:lstStyle/>
          <a:p>
            <a:pPr>
              <a:spcAft>
                <a:spcPct val="20000"/>
              </a:spcAft>
            </a:pPr>
            <a:r>
              <a:rPr lang="en-US"/>
              <a:t>Record increase in course attendance during each quarter</a:t>
            </a:r>
          </a:p>
          <a:p>
            <a:pPr>
              <a:spcAft>
                <a:spcPct val="20000"/>
              </a:spcAft>
            </a:pPr>
            <a:r>
              <a:rPr lang="en-US"/>
              <a:t>Three new Microsoft courses added to the curriculum</a:t>
            </a:r>
          </a:p>
          <a:p>
            <a:pPr>
              <a:spcAft>
                <a:spcPct val="20000"/>
              </a:spcAft>
            </a:pPr>
            <a:r>
              <a:rPr lang="en-US"/>
              <a:t>New York office reorganized to better serve customers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Course Attendance by Region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0600" y="2057400"/>
            <a:ext cx="7772400" cy="4459288"/>
          </a:xfrm>
        </p:spPr>
        <p:txBody>
          <a:bodyPr/>
          <a:lstStyle/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Eastern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New York	28,930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Philadelphia	19,350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Boston	13,540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Midwest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Chicago	24,650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Minneapolis	15,820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St. Louis	10,460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Western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Los Angeles	26,520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San Diego	17,390</a:t>
            </a:r>
          </a:p>
          <a:p>
            <a:pPr lvl="1">
              <a:spcBef>
                <a:spcPct val="0"/>
              </a:spcBef>
              <a:spcAft>
                <a:spcPct val="5000"/>
              </a:spcAft>
              <a:tabLst>
                <a:tab pos="2862263" algn="l"/>
              </a:tabLst>
            </a:pPr>
            <a:r>
              <a:rPr lang="en-US" sz="2000"/>
              <a:t>Portland	12,750</a:t>
            </a: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5638800" y="4038600"/>
            <a:ext cx="2133600" cy="915988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 eaLnBrk="1" hangingPunct="1"/>
            <a:r>
              <a:rPr lang="en-US" b="1">
                <a:solidFill>
                  <a:schemeClr val="bg1"/>
                </a:solidFill>
              </a:rPr>
              <a:t>A 25% increase in attendance over last year!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Blends</Template>
  <TotalTime>31</TotalTime>
  <Words>57</Words>
  <Application>Microsoft Office PowerPoint</Application>
  <PresentationFormat>On-screen Show (4:3)</PresentationFormat>
  <Paragraphs>22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Tahoma</vt:lpstr>
      <vt:lpstr>Wingdings</vt:lpstr>
      <vt:lpstr>Blends</vt:lpstr>
      <vt:lpstr>ABC Computer Education Co.</vt:lpstr>
      <vt:lpstr>Highlights of the Year</vt:lpstr>
      <vt:lpstr>Course Attendance by Region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Annual Report</dc:title>
  <dc:creator>Jim Hill</dc:creator>
  <cp:lastModifiedBy> </cp:lastModifiedBy>
  <cp:revision>15</cp:revision>
  <dcterms:created xsi:type="dcterms:W3CDTF">2004-01-19T21:00:22Z</dcterms:created>
  <dcterms:modified xsi:type="dcterms:W3CDTF">2008-06-26T17:31:07Z</dcterms:modified>
</cp:coreProperties>
</file>

<file path=docProps/thumbnail.jpeg>
</file>