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5" r:id="rId2"/>
    <p:sldId id="339" r:id="rId3"/>
    <p:sldId id="356" r:id="rId4"/>
    <p:sldId id="357" r:id="rId5"/>
    <p:sldId id="355" r:id="rId6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8" autoAdjust="0"/>
    <p:restoredTop sz="94918" autoAdjust="0"/>
  </p:normalViewPr>
  <p:slideViewPr>
    <p:cSldViewPr>
      <p:cViewPr varScale="1">
        <p:scale>
          <a:sx n="71" d="100"/>
          <a:sy n="71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3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lo_091114\trunk\091114\images\multiple_shapes_master.pn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Creating an Organization Chart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Create a Basic Organization Chart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Modify an Organization Chart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Organization Chart and Shapes Gallery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6139800" cy="454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794584" cy="191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g_chart_lay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9143" y="1900428"/>
            <a:ext cx="3085714" cy="3057143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Organization Chart Layouts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Multiple Shapes Master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multiple_shapes_master.png" descr="C:\lo_091114\trunk\091114\images\multiple_shapes_master.pn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295809" y="1938523"/>
            <a:ext cx="2552381" cy="29809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0866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85750" algn="l"/>
              </a:tabLst>
              <a:defRPr/>
            </a:pPr>
            <a:r>
              <a:rPr lang="en-US" sz="1600" b="1" dirty="0">
                <a:solidFill>
                  <a:srgbClr val="009DDC"/>
                </a:solidFill>
              </a:rPr>
              <a:t>1.</a:t>
            </a:r>
            <a:r>
              <a:rPr lang="en-US" sz="1600" b="1" dirty="0"/>
              <a:t>	Which </a:t>
            </a:r>
            <a:r>
              <a:rPr lang="en-US" sz="1600" b="1" dirty="0" smtClean="0"/>
              <a:t>Visio </a:t>
            </a:r>
            <a:r>
              <a:rPr lang="en-US" sz="1600" b="1" dirty="0"/>
              <a:t>organization chart </a:t>
            </a:r>
            <a:r>
              <a:rPr lang="en-US" sz="1600" b="1" dirty="0" smtClean="0"/>
              <a:t>shapes </a:t>
            </a:r>
            <a:r>
              <a:rPr lang="en-US" sz="1600" b="1" dirty="0"/>
              <a:t>would you use </a:t>
            </a:r>
            <a:r>
              <a:rPr lang="en-US" sz="1600" b="1" dirty="0" smtClean="0"/>
              <a:t>to</a:t>
            </a:r>
            <a:br>
              <a:rPr lang="en-US" sz="1600" b="1" dirty="0" smtClean="0"/>
            </a:br>
            <a:r>
              <a:rPr lang="en-US" sz="1600" b="1" dirty="0" smtClean="0"/>
              <a:t>	represent </a:t>
            </a:r>
            <a:r>
              <a:rPr lang="en-US" sz="1600" b="1" dirty="0"/>
              <a:t>your organization</a:t>
            </a:r>
            <a:r>
              <a:rPr lang="en-US" sz="1600" b="1" dirty="0" smtClean="0"/>
              <a:t>?</a:t>
            </a:r>
            <a:br>
              <a:rPr lang="en-US" sz="1600" b="1" dirty="0" smtClean="0"/>
            </a:br>
            <a:endParaRPr lang="en-US" sz="1600" b="1" dirty="0"/>
          </a:p>
          <a:p>
            <a:pPr>
              <a:tabLst>
                <a:tab pos="285750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2</a:t>
            </a:r>
            <a:r>
              <a:rPr lang="en-US" sz="1600" b="1" dirty="0">
                <a:solidFill>
                  <a:srgbClr val="009DDC"/>
                </a:solidFill>
              </a:rPr>
              <a:t>. 	</a:t>
            </a:r>
            <a:r>
              <a:rPr lang="en-US" sz="1600" b="1" dirty="0" smtClean="0"/>
              <a:t>Will </a:t>
            </a:r>
            <a:r>
              <a:rPr lang="en-US" sz="1600" b="1" dirty="0"/>
              <a:t>you build a chart </a:t>
            </a:r>
            <a:r>
              <a:rPr lang="en-US" sz="1600" b="1" dirty="0" smtClean="0"/>
              <a:t>manually or </a:t>
            </a:r>
            <a:r>
              <a:rPr lang="en-US" sz="1600" b="1" dirty="0"/>
              <a:t>use the </a:t>
            </a:r>
            <a:r>
              <a:rPr lang="en-US" sz="1600" b="1" dirty="0" smtClean="0"/>
              <a:t>wizard </a:t>
            </a:r>
            <a:r>
              <a:rPr lang="en-US" sz="1600" b="1" dirty="0"/>
              <a:t>and why</a:t>
            </a:r>
            <a:r>
              <a:rPr lang="en-US" sz="1600" b="1" dirty="0" smtClean="0"/>
              <a:t>?</a:t>
            </a:r>
            <a:r>
              <a:rPr lang="en-US" sz="1600" b="1" dirty="0" smtClean="0">
                <a:solidFill>
                  <a:srgbClr val="009DDC"/>
                </a:solidFill>
              </a:rPr>
              <a:t>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7992</TotalTime>
  <Words>29</Words>
  <Application>Microsoft Office PowerPoint</Application>
  <PresentationFormat>On-screen Show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Creating an Organization Chart</vt:lpstr>
      <vt:lpstr>PowerPoint Presentation</vt:lpstr>
      <vt:lpstr>PowerPoint Presentation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115</cp:revision>
  <dcterms:created xsi:type="dcterms:W3CDTF">2004-05-21T12:27:45Z</dcterms:created>
  <dcterms:modified xsi:type="dcterms:W3CDTF">2013-02-26T16:41:17Z</dcterms:modified>
  <cp:category>Templates</cp:category>
</cp:coreProperties>
</file>