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5" r:id="rId2"/>
    <p:sldId id="356" r:id="rId3"/>
    <p:sldId id="339" r:id="rId4"/>
    <p:sldId id="357" r:id="rId5"/>
    <p:sldId id="355" r:id="rId6"/>
  </p:sldIdLst>
  <p:sldSz cx="9144000" cy="6858000" type="screen4x3"/>
  <p:notesSz cx="7124700" cy="9410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FFFFCC"/>
    <a:srgbClr val="262CBE"/>
    <a:srgbClr val="DDDDDD"/>
    <a:srgbClr val="C4C4C4"/>
    <a:srgbClr val="CC3300"/>
    <a:srgbClr val="878787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9253" autoAdjust="0"/>
    <p:restoredTop sz="95281" autoAdjust="0"/>
  </p:normalViewPr>
  <p:slideViewPr>
    <p:cSldViewPr>
      <p:cViewPr varScale="1">
        <p:scale>
          <a:sx n="71" d="100"/>
          <a:sy n="71" d="100"/>
        </p:scale>
        <p:origin x="-17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37013" y="0"/>
            <a:ext cx="308768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39213"/>
            <a:ext cx="30876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7013" y="8939213"/>
            <a:ext cx="308768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E0CE6B3-98E9-4E15-AE72-AB50CE6EC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1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5425" y="0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704850"/>
            <a:ext cx="4705350" cy="3529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2788" y="4470400"/>
            <a:ext cx="5699125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5425" y="8937625"/>
            <a:ext cx="30876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45" tIns="46973" rIns="93945" bIns="4697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pPr>
              <a:defRPr/>
            </a:pPr>
            <a:fld id="{94ED012B-2C49-4C0A-9581-2E84DA6E0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21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B76EC3-BFCB-4B10-8B4A-500355634FB4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6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42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1613"/>
            <a:ext cx="2057400" cy="619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1613"/>
            <a:ext cx="6019800" cy="619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8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0450"/>
            <a:ext cx="4038600" cy="5340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69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75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0450"/>
            <a:ext cx="8229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white">
          <a:xfrm>
            <a:off x="8178800" y="6551613"/>
            <a:ext cx="965200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895" tIns="41272" rIns="88895" bIns="41272">
            <a:spAutoFit/>
          </a:bodyPr>
          <a:lstStyle/>
          <a:p>
            <a:pPr algn="ctr" eaLnBrk="0" hangingPunct="0">
              <a:spcBef>
                <a:spcPct val="50000"/>
              </a:spcBef>
              <a:tabLst>
                <a:tab pos="857250" algn="r"/>
              </a:tabLst>
            </a:pPr>
            <a:r>
              <a:rPr lang="en-US" sz="800" dirty="0">
                <a:solidFill>
                  <a:srgbClr val="C4C4C4"/>
                </a:solidFill>
              </a:rPr>
              <a:t>OV </a:t>
            </a:r>
            <a:r>
              <a:rPr lang="en-US" sz="800" dirty="0" smtClean="0">
                <a:solidFill>
                  <a:srgbClr val="C4C4C4"/>
                </a:solidFill>
              </a:rPr>
              <a:t>6 </a:t>
            </a:r>
            <a:r>
              <a:rPr lang="en-US" sz="800" dirty="0">
                <a:solidFill>
                  <a:srgbClr val="C4C4C4"/>
                </a:solidFill>
              </a:rPr>
              <a:t>- </a:t>
            </a:r>
            <a:fld id="{1BA6A63B-9F5F-4111-9664-5022F4046DC4}" type="slidenum">
              <a:rPr lang="en-US" sz="800">
                <a:solidFill>
                  <a:srgbClr val="C4C4C4"/>
                </a:solidFill>
              </a:rPr>
              <a:pPr algn="ctr" eaLnBrk="0" hangingPunct="0">
                <a:spcBef>
                  <a:spcPct val="50000"/>
                </a:spcBef>
                <a:tabLst>
                  <a:tab pos="857250" algn="r"/>
                </a:tabLst>
              </a:pPr>
              <a:t>‹#›</a:t>
            </a:fld>
            <a:endParaRPr lang="en-US" sz="800" dirty="0">
              <a:solidFill>
                <a:srgbClr val="C4C4C4"/>
              </a:solidFill>
            </a:endParaRPr>
          </a:p>
        </p:txBody>
      </p:sp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-19050" y="6551613"/>
            <a:ext cx="37528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2" tIns="44447" rIns="90482" bIns="44447">
            <a:spAutoFit/>
          </a:bodyPr>
          <a:lstStyle/>
          <a:p>
            <a:pPr algn="r" eaLnBrk="0" hangingPunct="0"/>
            <a:r>
              <a:rPr lang="en-US" sz="1000" dirty="0">
                <a:solidFill>
                  <a:srgbClr val="D9D9D9"/>
                </a:solidFill>
              </a:rPr>
              <a:t>Copyright © </a:t>
            </a:r>
            <a:r>
              <a:rPr lang="en-US" sz="1000" dirty="0" smtClean="0">
                <a:solidFill>
                  <a:srgbClr val="D9D9D9"/>
                </a:solidFill>
              </a:rPr>
              <a:t>2013 </a:t>
            </a:r>
            <a:r>
              <a:rPr lang="en-US" sz="1000" b="1" dirty="0">
                <a:solidFill>
                  <a:srgbClr val="D9D9D9"/>
                </a:solidFill>
              </a:rPr>
              <a:t>Logical Operations, Inc</a:t>
            </a:r>
            <a:r>
              <a:rPr lang="en-US" sz="1000" dirty="0">
                <a:solidFill>
                  <a:srgbClr val="D9D9D9"/>
                </a:solidFill>
              </a:rPr>
              <a:t>. All rights reserved.</a:t>
            </a:r>
          </a:p>
        </p:txBody>
      </p:sp>
      <p:pic>
        <p:nvPicPr>
          <p:cNvPr id="1030" name="Picture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16764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ea typeface="Calibri" pitchFamily="34" charset="0"/>
              </a:rPr>
              <a:t>Creating a Network Diagram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02613" cy="3435350"/>
          </a:xfrm>
        </p:spPr>
        <p:txBody>
          <a:bodyPr/>
          <a:lstStyle/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Network Diagrams</a:t>
            </a:r>
            <a:endParaRPr lang="en-US" sz="1600" b="1" dirty="0" smtClean="0"/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Use Shape </a:t>
            </a:r>
            <a:r>
              <a:rPr lang="en-US" sz="1600" b="1" dirty="0" smtClean="0"/>
              <a:t>Data </a:t>
            </a:r>
            <a:endParaRPr lang="en-US" sz="1600" b="1" dirty="0"/>
          </a:p>
          <a:p>
            <a:pPr marL="228600" indent="-228600" eaLnBrk="1" hangingPunct="1">
              <a:buClr>
                <a:srgbClr val="009DDC"/>
              </a:buClr>
              <a:buFont typeface="Wingdings" pitchFamily="2" charset="2"/>
              <a:buChar char="§"/>
            </a:pPr>
            <a:r>
              <a:rPr lang="en-US" sz="1600" b="1" dirty="0" smtClean="0"/>
              <a:t>Use Layers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ea typeface="Calibri" pitchFamily="34" charset="0"/>
              </a:rPr>
              <a:t>Network Example</a:t>
            </a:r>
          </a:p>
        </p:txBody>
      </p:sp>
      <p:pic>
        <p:nvPicPr>
          <p:cNvPr id="6" name="Content Placeholder 5" descr="netwrk_samp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95400"/>
            <a:ext cx="5076825" cy="4400550"/>
          </a:xfrm>
        </p:spPr>
      </p:pic>
      <p:sp>
        <p:nvSpPr>
          <p:cNvPr id="7" name="TextBox 6"/>
          <p:cNvSpPr txBox="1"/>
          <p:nvPr/>
        </p:nvSpPr>
        <p:spPr>
          <a:xfrm>
            <a:off x="2209800" y="5943600"/>
            <a:ext cx="541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Visio Network Example: Cisco Test sites in North America (fragment) from http://www.cisco.com/en/US/products/hw/prod_cat_visios.html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5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Intelligent Legend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108" y="1676400"/>
            <a:ext cx="1962749" cy="30716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Shape Data Fields</a:t>
            </a:r>
            <a:endParaRPr lang="en-US" sz="2400" b="1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C:\Logical Operations\091114\trunk\091114\images\shape_date_firew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05000"/>
            <a:ext cx="251170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51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201613"/>
            <a:ext cx="68532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Reflective 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66800"/>
            <a:ext cx="7086600" cy="1877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346075" algn="l"/>
              </a:tabLst>
              <a:defRPr/>
            </a:pPr>
            <a:r>
              <a:rPr lang="en-US" sz="1600" b="1" dirty="0" smtClean="0">
                <a:solidFill>
                  <a:srgbClr val="009DDC"/>
                </a:solidFill>
              </a:rPr>
              <a:t>1.</a:t>
            </a:r>
            <a:r>
              <a:rPr lang="en-US" sz="1600" b="1" dirty="0" smtClean="0"/>
              <a:t> </a:t>
            </a:r>
            <a:r>
              <a:rPr lang="en-US" sz="1600" b="1" dirty="0"/>
              <a:t>	</a:t>
            </a:r>
            <a:r>
              <a:rPr lang="en-US" sz="1600" b="1" dirty="0" smtClean="0"/>
              <a:t>Which network diagram feature would be most helpful to you in</a:t>
            </a:r>
            <a:br>
              <a:rPr lang="en-US" sz="1600" b="1" dirty="0" smtClean="0"/>
            </a:br>
            <a:r>
              <a:rPr lang="en-US" sz="1600" b="1" dirty="0" smtClean="0"/>
              <a:t>	mapping your network?</a:t>
            </a:r>
            <a:br>
              <a:rPr lang="en-US" sz="1600" b="1" dirty="0" smtClean="0"/>
            </a:br>
            <a:endParaRPr lang="en-US" sz="1600" b="1" dirty="0" smtClean="0"/>
          </a:p>
          <a:p>
            <a:pPr>
              <a:tabLst>
                <a:tab pos="346075" algn="l"/>
              </a:tabLst>
              <a:defRPr/>
            </a:pPr>
            <a:r>
              <a:rPr lang="en-US" sz="1600" b="1" dirty="0" smtClean="0">
                <a:solidFill>
                  <a:srgbClr val="009DDC"/>
                </a:solidFill>
              </a:rPr>
              <a:t>2.</a:t>
            </a:r>
            <a:r>
              <a:rPr lang="en-US" sz="1600" b="1" dirty="0"/>
              <a:t>	</a:t>
            </a:r>
            <a:r>
              <a:rPr lang="en-US" sz="1600" b="1" dirty="0" smtClean="0"/>
              <a:t>Can you think of any other kinds of diagrams you will make with</a:t>
            </a:r>
            <a:br>
              <a:rPr lang="en-US" sz="1600" b="1" dirty="0" smtClean="0"/>
            </a:br>
            <a:r>
              <a:rPr lang="en-US" sz="1600" b="1" dirty="0" smtClean="0"/>
              <a:t>	Visio that can take advantage of shape data?</a:t>
            </a:r>
          </a:p>
          <a:p>
            <a:pPr>
              <a:buAutoNum type="arabicPeriod"/>
              <a:tabLst>
                <a:tab pos="236538" algn="l"/>
              </a:tabLst>
              <a:defRPr/>
            </a:pPr>
            <a:endParaRPr lang="en-US" dirty="0" smtClean="0"/>
          </a:p>
          <a:p>
            <a:pPr marL="342900" indent="-342900">
              <a:buAutoNum type="arabicPeriod"/>
              <a:tabLst>
                <a:tab pos="285750" algn="l"/>
              </a:tabLs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7110</TotalTime>
  <Words>40</Words>
  <Application>Microsoft Office PowerPoint</Application>
  <PresentationFormat>On-screen Show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Creating a Network Diagram</vt:lpstr>
      <vt:lpstr>Network Example</vt:lpstr>
      <vt:lpstr>PowerPoint Presentation</vt:lpstr>
      <vt:lpstr>PowerPoint Presentation</vt:lpstr>
      <vt:lpstr>PowerPoint Presentation</vt:lpstr>
    </vt:vector>
  </TitlesOfParts>
  <Company>element 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OV-ILT Template –  Content Developer Section</dc:title>
  <dc:subject>Courseware Resource Supplement</dc:subject>
  <dc:creator>Isalgado</dc:creator>
  <dc:description>Version 1.6_x000d_
03.31.03</dc:description>
  <cp:lastModifiedBy>Tricia Murphy</cp:lastModifiedBy>
  <cp:revision>133</cp:revision>
  <dcterms:created xsi:type="dcterms:W3CDTF">2004-05-21T12:27:45Z</dcterms:created>
  <dcterms:modified xsi:type="dcterms:W3CDTF">2013-02-26T16:54:14Z</dcterms:modified>
  <cp:category>Templates</cp:category>
</cp:coreProperties>
</file>