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39" r:id="rId3"/>
    <p:sldId id="355" r:id="rId4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6552" autoAdjust="0"/>
  </p:normalViewPr>
  <p:slideViewPr>
    <p:cSldViewPr>
      <p:cViewPr varScale="1">
        <p:scale>
          <a:sx n="72" d="100"/>
          <a:sy n="72" d="100"/>
        </p:scale>
        <p:origin x="-14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ED012B-2C49-4C0A-9581-2E84DA6E040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6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7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Styling a Diagram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Shape and Connector Styles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Themes and Variants</a:t>
            </a:r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Use Containers</a:t>
            </a:r>
            <a:endParaRPr lang="en-US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Design Themes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57" y="1090904"/>
            <a:ext cx="4314286" cy="46761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086600" cy="1600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346075" algn="l"/>
              </a:tabLst>
            </a:pPr>
            <a:r>
              <a:rPr lang="en-US" sz="1600" b="1" dirty="0" smtClean="0">
                <a:solidFill>
                  <a:srgbClr val="009DDC"/>
                </a:solidFill>
              </a:rPr>
              <a:t>1.</a:t>
            </a:r>
            <a:r>
              <a:rPr lang="en-US" sz="1600" b="1" dirty="0"/>
              <a:t> </a:t>
            </a:r>
            <a:r>
              <a:rPr lang="en-US" sz="1600" b="1" dirty="0" smtClean="0"/>
              <a:t> 	Which </a:t>
            </a:r>
            <a:r>
              <a:rPr lang="en-US" sz="1600" b="1" dirty="0"/>
              <a:t>design feature would be most helpful to you in your work?</a:t>
            </a:r>
          </a:p>
          <a:p>
            <a:pPr marL="342900" indent="-342900">
              <a:buFontTx/>
              <a:buAutoNum type="arabicPeriod"/>
              <a:tabLst>
                <a:tab pos="346075" algn="l"/>
              </a:tabLst>
              <a:defRPr/>
            </a:pPr>
            <a:endParaRPr lang="en-US" sz="1600" b="1" dirty="0"/>
          </a:p>
          <a:p>
            <a:pPr>
              <a:tabLst>
                <a:tab pos="346075" algn="l"/>
              </a:tabLst>
            </a:pPr>
            <a:r>
              <a:rPr lang="en-US" sz="1600" b="1" dirty="0">
                <a:solidFill>
                  <a:srgbClr val="009DDC"/>
                </a:solidFill>
              </a:rPr>
              <a:t>2. </a:t>
            </a:r>
            <a:r>
              <a:rPr lang="en-US" sz="1600" b="1" dirty="0" smtClean="0">
                <a:solidFill>
                  <a:srgbClr val="009DDC"/>
                </a:solidFill>
              </a:rPr>
              <a:t>	</a:t>
            </a:r>
            <a:r>
              <a:rPr lang="en-US" sz="1600" b="1" dirty="0" smtClean="0"/>
              <a:t>Does </a:t>
            </a:r>
            <a:r>
              <a:rPr lang="en-US" sz="1600" b="1" dirty="0"/>
              <a:t>your organization have a theme that is used in </a:t>
            </a:r>
            <a:r>
              <a:rPr lang="en-US" sz="1600" b="1" dirty="0" smtClean="0"/>
              <a:t>their</a:t>
            </a:r>
            <a:br>
              <a:rPr lang="en-US" sz="1600" b="1" dirty="0" smtClean="0"/>
            </a:br>
            <a:r>
              <a:rPr lang="en-US" sz="1600" b="1" dirty="0" smtClean="0"/>
              <a:t>    	documents</a:t>
            </a:r>
            <a:r>
              <a:rPr lang="en-US" sz="1600" b="1" dirty="0"/>
              <a:t>? How is it similar or different from Visio’s </a:t>
            </a:r>
            <a:r>
              <a:rPr lang="en-US" sz="1600" b="1" dirty="0" smtClean="0"/>
              <a:t>built-in</a:t>
            </a:r>
            <a:br>
              <a:rPr lang="en-US" sz="1600" b="1" dirty="0" smtClean="0"/>
            </a:br>
            <a:r>
              <a:rPr lang="en-US" sz="1600" b="1" dirty="0" smtClean="0"/>
              <a:t>    	themes</a:t>
            </a:r>
            <a:r>
              <a:rPr lang="en-US" sz="1600" b="1" dirty="0"/>
              <a:t>?</a:t>
            </a:r>
          </a:p>
          <a:p>
            <a:pPr>
              <a:tabLst>
                <a:tab pos="285750" algn="l"/>
              </a:tabLs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7080</TotalTime>
  <Words>20</Words>
  <Application>Microsoft Office PowerPoint</Application>
  <PresentationFormat>On-screen Show (4:3)</PresentationFormat>
  <Paragraphs>11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Styling a Diagram</vt:lpstr>
      <vt:lpstr>PowerPoint Presentation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105</cp:revision>
  <dcterms:created xsi:type="dcterms:W3CDTF">2004-05-21T12:27:45Z</dcterms:created>
  <dcterms:modified xsi:type="dcterms:W3CDTF">2013-02-26T17:03:50Z</dcterms:modified>
  <cp:category>Templates</cp:category>
</cp:coreProperties>
</file>