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39" r:id="rId3"/>
    <p:sldId id="355" r:id="rId4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6370" autoAdjust="0"/>
  </p:normalViewPr>
  <p:slideViewPr>
    <p:cSldViewPr>
      <p:cViewPr varScale="1">
        <p:scale>
          <a:sx n="72" d="100"/>
          <a:sy n="72" d="100"/>
        </p:scale>
        <p:origin x="-15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4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Making a Floor Plan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Make a Basic Floor </a:t>
            </a:r>
            <a:r>
              <a:rPr lang="en-US" sz="1600" b="1" dirty="0" smtClean="0"/>
              <a:t>Plan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Model a </a:t>
            </a:r>
            <a:r>
              <a:rPr lang="en-US" sz="1600" b="1" smtClean="0"/>
              <a:t>Room Layout</a:t>
            </a:r>
            <a:endParaRPr lang="en-US" sz="1600" b="1" dirty="0" smtClean="0"/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Making a Floor Plan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3" name="Picture 2" descr="floor_plan_finish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6762" y="1905190"/>
            <a:ext cx="3590476" cy="30476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7848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285750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1. </a:t>
            </a:r>
            <a:r>
              <a:rPr lang="en-US" sz="1600" b="1" dirty="0" smtClean="0"/>
              <a:t>	In which projects could you make floor plans? </a:t>
            </a:r>
            <a:br>
              <a:rPr lang="en-US" sz="1600" b="1" dirty="0" smtClean="0"/>
            </a:br>
            <a:endParaRPr lang="en-US" sz="1600" b="1" dirty="0" smtClean="0"/>
          </a:p>
          <a:p>
            <a:pPr>
              <a:tabLst>
                <a:tab pos="285750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2. </a:t>
            </a:r>
            <a:r>
              <a:rPr lang="en-US" sz="1600" b="1" dirty="0" smtClean="0"/>
              <a:t>	Where else you could use this workflow if not for floor plans? Think about 	projects outside of buildings or at a different scale.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9747</TotalTime>
  <Words>22</Words>
  <Application>Microsoft Office PowerPoint</Application>
  <PresentationFormat>On-screen Show (4:3)</PresentationFormat>
  <Paragraphs>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Making a Floor Plan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106</cp:revision>
  <dcterms:created xsi:type="dcterms:W3CDTF">2004-05-21T12:27:45Z</dcterms:created>
  <dcterms:modified xsi:type="dcterms:W3CDTF">2013-02-26T16:41:47Z</dcterms:modified>
  <cp:category>Templates</cp:category>
</cp:coreProperties>
</file>