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95" r:id="rId2"/>
  </p:sldIdLst>
  <p:sldSz cx="9144000" cy="6858000" type="screen4x3"/>
  <p:notesSz cx="7124700" cy="9410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DDC"/>
    <a:srgbClr val="FFFFCC"/>
    <a:srgbClr val="262CBE"/>
    <a:srgbClr val="DDDDDD"/>
    <a:srgbClr val="C4C4C4"/>
    <a:srgbClr val="CC3300"/>
    <a:srgbClr val="878787"/>
    <a:srgbClr val="7878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53" autoAdjust="0"/>
    <p:restoredTop sz="77588" autoAdjust="0"/>
  </p:normalViewPr>
  <p:slideViewPr>
    <p:cSldViewPr>
      <p:cViewPr varScale="1">
        <p:scale>
          <a:sx n="57" d="100"/>
          <a:sy n="57" d="100"/>
        </p:scale>
        <p:origin x="-1560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87688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45" tIns="46973" rIns="93945" bIns="46973" numCol="1" anchor="t" anchorCtr="0" compatLnSpc="1">
            <a:prstTxWarp prst="textNoShape">
              <a:avLst/>
            </a:prstTxWarp>
          </a:bodyPr>
          <a:lstStyle>
            <a:lvl1pPr defTabSz="939800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37013" y="0"/>
            <a:ext cx="3087687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45" tIns="46973" rIns="93945" bIns="46973" numCol="1" anchor="t" anchorCtr="0" compatLnSpc="1">
            <a:prstTxWarp prst="textNoShape">
              <a:avLst/>
            </a:prstTxWarp>
          </a:bodyPr>
          <a:lstStyle>
            <a:lvl1pPr algn="r" defTabSz="939800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146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39213"/>
            <a:ext cx="3087688" cy="47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45" tIns="46973" rIns="93945" bIns="46973" numCol="1" anchor="b" anchorCtr="0" compatLnSpc="1">
            <a:prstTxWarp prst="textNoShape">
              <a:avLst/>
            </a:prstTxWarp>
          </a:bodyPr>
          <a:lstStyle>
            <a:lvl1pPr defTabSz="939800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146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37013" y="8939213"/>
            <a:ext cx="3087687" cy="47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45" tIns="46973" rIns="93945" bIns="46973" numCol="1" anchor="b" anchorCtr="0" compatLnSpc="1">
            <a:prstTxWarp prst="textNoShape">
              <a:avLst/>
            </a:prstTxWarp>
          </a:bodyPr>
          <a:lstStyle>
            <a:lvl1pPr algn="r" defTabSz="939800">
              <a:defRPr sz="1200"/>
            </a:lvl1pPr>
          </a:lstStyle>
          <a:p>
            <a:pPr>
              <a:defRPr/>
            </a:pPr>
            <a:fld id="{F307BCBE-0F6A-473F-B3FC-33BA86023F7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720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87688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45" tIns="46973" rIns="93945" bIns="46973" numCol="1" anchor="t" anchorCtr="0" compatLnSpc="1">
            <a:prstTxWarp prst="textNoShape">
              <a:avLst/>
            </a:prstTxWarp>
          </a:bodyPr>
          <a:lstStyle>
            <a:lvl1pPr defTabSz="939800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35425" y="0"/>
            <a:ext cx="3087688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45" tIns="46973" rIns="93945" bIns="46973" numCol="1" anchor="t" anchorCtr="0" compatLnSpc="1">
            <a:prstTxWarp prst="textNoShape">
              <a:avLst/>
            </a:prstTxWarp>
          </a:bodyPr>
          <a:lstStyle>
            <a:lvl1pPr algn="r" defTabSz="939800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09675" y="704850"/>
            <a:ext cx="4705350" cy="35290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2788" y="4470400"/>
            <a:ext cx="5699125" cy="423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45" tIns="46973" rIns="93945" bIns="4697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37625"/>
            <a:ext cx="3087688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45" tIns="46973" rIns="93945" bIns="46973" numCol="1" anchor="b" anchorCtr="0" compatLnSpc="1">
            <a:prstTxWarp prst="textNoShape">
              <a:avLst/>
            </a:prstTxWarp>
          </a:bodyPr>
          <a:lstStyle>
            <a:lvl1pPr defTabSz="939800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35425" y="8937625"/>
            <a:ext cx="3087688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45" tIns="46973" rIns="93945" bIns="46973" numCol="1" anchor="b" anchorCtr="0" compatLnSpc="1">
            <a:prstTxWarp prst="textNoShape">
              <a:avLst/>
            </a:prstTxWarp>
          </a:bodyPr>
          <a:lstStyle>
            <a:lvl1pPr algn="r" defTabSz="939800">
              <a:defRPr sz="1200"/>
            </a:lvl1pPr>
          </a:lstStyle>
          <a:p>
            <a:pPr>
              <a:defRPr/>
            </a:pPr>
            <a:fld id="{04674B78-C8A3-4943-BCEE-24F1930E44E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36323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398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98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98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98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58F6387-EC1F-4A3E-A5CD-2418D38B99BF}" type="slidenum">
              <a:rPr lang="en-US" smtClean="0"/>
              <a:pPr eaLnBrk="1" hangingPunct="1"/>
              <a:t>1</a:t>
            </a:fld>
            <a:endParaRPr lang="en-US" dirty="0" smtClean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071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i="0"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9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1613"/>
            <a:ext cx="2057400" cy="61991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1613"/>
            <a:ext cx="6019800" cy="61991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02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i="0"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8419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106510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0450"/>
            <a:ext cx="4038600" cy="53403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0450"/>
            <a:ext cx="4038600" cy="53403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937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889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006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12261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86737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984142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0450"/>
            <a:ext cx="8229600" cy="534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1613"/>
            <a:ext cx="6853238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Rectangle 14"/>
          <p:cNvSpPr>
            <a:spLocks noChangeArrowheads="1"/>
          </p:cNvSpPr>
          <p:nvPr/>
        </p:nvSpPr>
        <p:spPr bwMode="auto">
          <a:xfrm>
            <a:off x="-19050" y="6551613"/>
            <a:ext cx="3752850" cy="24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2" tIns="44447" rIns="90482" bIns="44447">
            <a:spAutoFit/>
          </a:bodyPr>
          <a:lstStyle/>
          <a:p>
            <a:pPr algn="r" eaLnBrk="0" hangingPunct="0"/>
            <a:r>
              <a:rPr lang="en-US" sz="1000" dirty="0">
                <a:solidFill>
                  <a:srgbClr val="D9D9D9"/>
                </a:solidFill>
              </a:rPr>
              <a:t>Copyright © </a:t>
            </a:r>
            <a:r>
              <a:rPr lang="en-US" sz="1000" dirty="0" smtClean="0">
                <a:solidFill>
                  <a:srgbClr val="D9D9D9"/>
                </a:solidFill>
              </a:rPr>
              <a:t>2013 </a:t>
            </a:r>
            <a:r>
              <a:rPr lang="en-US" sz="1000" b="1" dirty="0">
                <a:solidFill>
                  <a:srgbClr val="D9D9D9"/>
                </a:solidFill>
              </a:rPr>
              <a:t>Logical Operations, Inc</a:t>
            </a:r>
            <a:r>
              <a:rPr lang="en-US" sz="1000" dirty="0">
                <a:solidFill>
                  <a:srgbClr val="D9D9D9"/>
                </a:solidFill>
              </a:rPr>
              <a:t>. All rights reserved.</a:t>
            </a:r>
          </a:p>
        </p:txBody>
      </p:sp>
      <p:pic>
        <p:nvPicPr>
          <p:cNvPr id="1030" name="Picture 23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2667000"/>
            <a:ext cx="167640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2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938"/>
            <a:ext cx="9144000" cy="930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200" i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200" i="1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200" i="1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200" i="1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200" i="1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200" i="1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200" i="1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200" i="1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200" i="1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FF9900"/>
        </a:buClr>
        <a:buChar char="»"/>
        <a:defRPr sz="1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FF9900"/>
        </a:buClr>
        <a:buChar char="»"/>
        <a:defRPr sz="1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FF9900"/>
        </a:buClr>
        <a:buChar char="»"/>
        <a:defRPr sz="1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FF9900"/>
        </a:buClr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dirty="0" smtClean="0">
                <a:ea typeface="Calibri" pitchFamily="34" charset="0"/>
              </a:rPr>
              <a:t>Course Outline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202613" cy="3435350"/>
          </a:xfrm>
        </p:spPr>
        <p:txBody>
          <a:bodyPr/>
          <a:lstStyle/>
          <a:p>
            <a:pPr marL="228600" indent="-228600" eaLnBrk="1" hangingPunct="1">
              <a:buClr>
                <a:srgbClr val="009DDC"/>
              </a:buClr>
              <a:buFont typeface="Wingdings" pitchFamily="2" charset="2"/>
              <a:buChar char="§"/>
            </a:pPr>
            <a:r>
              <a:rPr lang="en-US" sz="1600" b="1" dirty="0" smtClean="0"/>
              <a:t>Getting Started with Visio 2013</a:t>
            </a:r>
          </a:p>
          <a:p>
            <a:pPr marL="228600" indent="-228600" eaLnBrk="1" hangingPunct="1">
              <a:buClr>
                <a:srgbClr val="009DDC"/>
              </a:buClr>
              <a:buFont typeface="Wingdings" pitchFamily="2" charset="2"/>
              <a:buChar char="§"/>
            </a:pPr>
            <a:r>
              <a:rPr lang="en-US" sz="1600" b="1" dirty="0" smtClean="0"/>
              <a:t>Creating a Workflow Diagram</a:t>
            </a:r>
          </a:p>
          <a:p>
            <a:pPr marL="228600" indent="-228600" eaLnBrk="1" hangingPunct="1">
              <a:buClr>
                <a:srgbClr val="009DDC"/>
              </a:buClr>
              <a:buFont typeface="Wingdings" pitchFamily="2" charset="2"/>
              <a:buChar char="§"/>
            </a:pPr>
            <a:r>
              <a:rPr lang="en-US" sz="1600" b="1" dirty="0" smtClean="0"/>
              <a:t>Creating an Organization Chart</a:t>
            </a:r>
          </a:p>
          <a:p>
            <a:pPr marL="228600" indent="-228600" eaLnBrk="1" hangingPunct="1">
              <a:buClr>
                <a:srgbClr val="009DDC"/>
              </a:buClr>
              <a:buFont typeface="Wingdings" pitchFamily="2" charset="2"/>
              <a:buChar char="§"/>
            </a:pPr>
            <a:r>
              <a:rPr lang="en-US" sz="1600" b="1" dirty="0" smtClean="0"/>
              <a:t>Making a Floor Plan</a:t>
            </a:r>
          </a:p>
          <a:p>
            <a:pPr marL="228600" indent="-228600" eaLnBrk="1" hangingPunct="1">
              <a:buClr>
                <a:srgbClr val="009DDC"/>
              </a:buClr>
              <a:buFont typeface="Wingdings" pitchFamily="2" charset="2"/>
              <a:buChar char="§"/>
            </a:pPr>
            <a:r>
              <a:rPr lang="en-US" sz="1600" b="1" dirty="0" smtClean="0"/>
              <a:t>Creating a </a:t>
            </a:r>
            <a:r>
              <a:rPr lang="en-US" sz="1600" b="1" dirty="0" smtClean="0"/>
              <a:t>Cross-Functional Flowchart</a:t>
            </a:r>
            <a:endParaRPr lang="en-US" sz="1600" b="1" dirty="0" smtClean="0"/>
          </a:p>
          <a:p>
            <a:pPr marL="228600" indent="-228600" eaLnBrk="1" hangingPunct="1">
              <a:buClr>
                <a:srgbClr val="009DDC"/>
              </a:buClr>
              <a:buFont typeface="Wingdings" pitchFamily="2" charset="2"/>
              <a:buChar char="§"/>
            </a:pPr>
            <a:r>
              <a:rPr lang="en-US" sz="1600" b="1" dirty="0" smtClean="0"/>
              <a:t>Creating a Network Diagram</a:t>
            </a:r>
          </a:p>
          <a:p>
            <a:pPr marL="228600" indent="-228600" eaLnBrk="1" hangingPunct="1">
              <a:buClr>
                <a:srgbClr val="009DDC"/>
              </a:buClr>
              <a:buFont typeface="Wingdings" pitchFamily="2" charset="2"/>
              <a:buChar char="§"/>
            </a:pPr>
            <a:r>
              <a:rPr lang="en-US" sz="1600" b="1" dirty="0" smtClean="0"/>
              <a:t>Styling a Diagram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6308</TotalTime>
  <Words>31</Words>
  <Application>Microsoft Office PowerPoint</Application>
  <PresentationFormat>On-screen Show (4:3)</PresentationFormat>
  <Paragraphs>9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Course Outline</vt:lpstr>
    </vt:vector>
  </TitlesOfParts>
  <Company>element 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OV-ILT Template –  Content Developer Section</dc:title>
  <dc:subject>Courseware Resource Supplement</dc:subject>
  <dc:creator>Isalgado</dc:creator>
  <dc:description>Version 1.6_x000d_
03.31.03</dc:description>
  <cp:lastModifiedBy>Tricia Murphy</cp:lastModifiedBy>
  <cp:revision>98</cp:revision>
  <dcterms:created xsi:type="dcterms:W3CDTF">2004-05-21T12:27:45Z</dcterms:created>
  <dcterms:modified xsi:type="dcterms:W3CDTF">2013-02-26T16:12:21Z</dcterms:modified>
  <cp:category>Templates</cp:category>
</cp:coreProperties>
</file>